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288000" cy="10287000"/>
  <p:notesSz cx="6858000" cy="9144000"/>
  <p:embeddedFontLst>
    <p:embeddedFont>
      <p:font typeface="Canva Sans" panose="020B0604020202020204" charset="0"/>
      <p:regular r:id="rId1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6" d="100"/>
          <a:sy n="56" d="100"/>
        </p:scale>
        <p:origin x="61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github.com/thecentrons/KrishnaVSBakasura" TargetMode="External"/><Relationship Id="rId4" Type="http://schemas.openxmlformats.org/officeDocument/2006/relationships/hyperlink" Target="https://onlinegdb.com/aYpkMXJWn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572" y="0"/>
            <a:ext cx="18287993" cy="10287000"/>
          </a:xfrm>
          <a:custGeom>
            <a:avLst/>
            <a:gdLst/>
            <a:ahLst/>
            <a:cxnLst/>
            <a:rect l="l" t="t" r="r" b="b"/>
            <a:pathLst>
              <a:path w="18287993" h="10287000">
                <a:moveTo>
                  <a:pt x="0" y="0"/>
                </a:moveTo>
                <a:lnTo>
                  <a:pt x="18287993" y="0"/>
                </a:lnTo>
                <a:lnTo>
                  <a:pt x="18287993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5502116" y="7230404"/>
            <a:ext cx="7283768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2200520100024@ietlucknow.ac.in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572" y="0"/>
            <a:ext cx="18287993" cy="10287000"/>
          </a:xfrm>
          <a:custGeom>
            <a:avLst/>
            <a:gdLst/>
            <a:ahLst/>
            <a:cxnLst/>
            <a:rect l="l" t="t" r="r" b="b"/>
            <a:pathLst>
              <a:path w="18287993" h="10287000">
                <a:moveTo>
                  <a:pt x="0" y="0"/>
                </a:moveTo>
                <a:lnTo>
                  <a:pt x="18287993" y="0"/>
                </a:lnTo>
                <a:lnTo>
                  <a:pt x="18287993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28700" y="2637932"/>
            <a:ext cx="5588003" cy="7649068"/>
          </a:xfrm>
          <a:custGeom>
            <a:avLst/>
            <a:gdLst/>
            <a:ahLst/>
            <a:cxnLst/>
            <a:rect l="l" t="t" r="r" b="b"/>
            <a:pathLst>
              <a:path w="5588003" h="7649068">
                <a:moveTo>
                  <a:pt x="0" y="0"/>
                </a:moveTo>
                <a:lnTo>
                  <a:pt x="5588003" y="0"/>
                </a:lnTo>
                <a:lnTo>
                  <a:pt x="5588003" y="7649068"/>
                </a:lnTo>
                <a:lnTo>
                  <a:pt x="0" y="764906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140146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8090297" y="5389362"/>
            <a:ext cx="9169003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 u="sng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  <a:hlinkClick r:id="rId4" tooltip="https://onlinegdb.com/aYpkMXJWn"/>
              </a:rPr>
              <a:t>https://www.onlinegdb.com/fork/0jtQ1U9zT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493934-61DC-A8F6-C610-4FEA467CA6D9}"/>
              </a:ext>
            </a:extLst>
          </p:cNvPr>
          <p:cNvSpPr txBox="1"/>
          <p:nvPr/>
        </p:nvSpPr>
        <p:spPr>
          <a:xfrm>
            <a:off x="8090297" y="4526600"/>
            <a:ext cx="754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err="1">
                <a:hlinkClick r:id="rId5"/>
              </a:rPr>
              <a:t>thecentrons</a:t>
            </a:r>
            <a:r>
              <a:rPr lang="en-IN" dirty="0">
                <a:hlinkClick r:id="rId5"/>
              </a:rPr>
              <a:t>/</a:t>
            </a:r>
            <a:r>
              <a:rPr lang="en-IN" dirty="0" err="1">
                <a:hlinkClick r:id="rId5"/>
              </a:rPr>
              <a:t>KrishnaVSBakasura</a:t>
            </a:r>
            <a:endParaRPr lang="en-IN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572" y="0"/>
            <a:ext cx="18287993" cy="10287000"/>
          </a:xfrm>
          <a:custGeom>
            <a:avLst/>
            <a:gdLst/>
            <a:ahLst/>
            <a:cxnLst/>
            <a:rect l="l" t="t" r="r" b="b"/>
            <a:pathLst>
              <a:path w="18287993" h="10287000">
                <a:moveTo>
                  <a:pt x="0" y="0"/>
                </a:moveTo>
                <a:lnTo>
                  <a:pt x="18287993" y="0"/>
                </a:lnTo>
                <a:lnTo>
                  <a:pt x="18287993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B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913249" y="0"/>
            <a:ext cx="15183764" cy="10287000"/>
          </a:xfrm>
          <a:custGeom>
            <a:avLst/>
            <a:gdLst/>
            <a:ahLst/>
            <a:cxnLst/>
            <a:rect l="l" t="t" r="r" b="b"/>
            <a:pathLst>
              <a:path w="15183764" h="10287000">
                <a:moveTo>
                  <a:pt x="0" y="0"/>
                </a:moveTo>
                <a:lnTo>
                  <a:pt x="15183764" y="0"/>
                </a:lnTo>
                <a:lnTo>
                  <a:pt x="1518376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919164" y="3051608"/>
            <a:ext cx="8613562" cy="7235392"/>
          </a:xfrm>
          <a:custGeom>
            <a:avLst/>
            <a:gdLst/>
            <a:ahLst/>
            <a:cxnLst/>
            <a:rect l="l" t="t" r="r" b="b"/>
            <a:pathLst>
              <a:path w="8613562" h="7235392">
                <a:moveTo>
                  <a:pt x="0" y="0"/>
                </a:moveTo>
                <a:lnTo>
                  <a:pt x="8613562" y="0"/>
                </a:lnTo>
                <a:lnTo>
                  <a:pt x="8613562" y="7235392"/>
                </a:lnTo>
                <a:lnTo>
                  <a:pt x="0" y="72353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572" y="0"/>
            <a:ext cx="18287993" cy="10287000"/>
          </a:xfrm>
          <a:custGeom>
            <a:avLst/>
            <a:gdLst/>
            <a:ahLst/>
            <a:cxnLst/>
            <a:rect l="l" t="t" r="r" b="b"/>
            <a:pathLst>
              <a:path w="18287993" h="10287000">
                <a:moveTo>
                  <a:pt x="0" y="0"/>
                </a:moveTo>
                <a:lnTo>
                  <a:pt x="18287993" y="0"/>
                </a:lnTo>
                <a:lnTo>
                  <a:pt x="18287993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900669" y="9448802"/>
            <a:ext cx="3009890" cy="457193"/>
          </a:xfrm>
          <a:custGeom>
            <a:avLst/>
            <a:gdLst/>
            <a:ahLst/>
            <a:cxnLst/>
            <a:rect l="l" t="t" r="r" b="b"/>
            <a:pathLst>
              <a:path w="3009890" h="457193">
                <a:moveTo>
                  <a:pt x="0" y="0"/>
                </a:moveTo>
                <a:lnTo>
                  <a:pt x="3009891" y="0"/>
                </a:lnTo>
                <a:lnTo>
                  <a:pt x="3009891" y="457193"/>
                </a:lnTo>
                <a:lnTo>
                  <a:pt x="0" y="45719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097" y="0"/>
            <a:ext cx="18287993" cy="10287000"/>
          </a:xfrm>
          <a:custGeom>
            <a:avLst/>
            <a:gdLst/>
            <a:ahLst/>
            <a:cxnLst/>
            <a:rect l="l" t="t" r="r" b="b"/>
            <a:pathLst>
              <a:path w="18287993" h="10287000">
                <a:moveTo>
                  <a:pt x="0" y="0"/>
                </a:moveTo>
                <a:lnTo>
                  <a:pt x="18287993" y="0"/>
                </a:lnTo>
                <a:lnTo>
                  <a:pt x="18287993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572" y="0"/>
            <a:ext cx="18287993" cy="10287000"/>
          </a:xfrm>
          <a:custGeom>
            <a:avLst/>
            <a:gdLst/>
            <a:ahLst/>
            <a:cxnLst/>
            <a:rect l="l" t="t" r="r" b="b"/>
            <a:pathLst>
              <a:path w="18287993" h="10287000">
                <a:moveTo>
                  <a:pt x="0" y="0"/>
                </a:moveTo>
                <a:lnTo>
                  <a:pt x="18287993" y="0"/>
                </a:lnTo>
                <a:lnTo>
                  <a:pt x="18287993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572" y="0"/>
            <a:ext cx="18287993" cy="10287000"/>
          </a:xfrm>
          <a:custGeom>
            <a:avLst/>
            <a:gdLst/>
            <a:ahLst/>
            <a:cxnLst/>
            <a:rect l="l" t="t" r="r" b="b"/>
            <a:pathLst>
              <a:path w="18287993" h="10287000">
                <a:moveTo>
                  <a:pt x="0" y="0"/>
                </a:moveTo>
                <a:lnTo>
                  <a:pt x="18287993" y="0"/>
                </a:lnTo>
                <a:lnTo>
                  <a:pt x="18287993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572" y="0"/>
            <a:ext cx="18287993" cy="10287000"/>
          </a:xfrm>
          <a:custGeom>
            <a:avLst/>
            <a:gdLst/>
            <a:ahLst/>
            <a:cxnLst/>
            <a:rect l="l" t="t" r="r" b="b"/>
            <a:pathLst>
              <a:path w="18287993" h="10287000">
                <a:moveTo>
                  <a:pt x="0" y="0"/>
                </a:moveTo>
                <a:lnTo>
                  <a:pt x="18287993" y="0"/>
                </a:lnTo>
                <a:lnTo>
                  <a:pt x="18287993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572" y="0"/>
            <a:ext cx="18287993" cy="10287000"/>
          </a:xfrm>
          <a:custGeom>
            <a:avLst/>
            <a:gdLst/>
            <a:ahLst/>
            <a:cxnLst/>
            <a:rect l="l" t="t" r="r" b="b"/>
            <a:pathLst>
              <a:path w="18287993" h="10287000">
                <a:moveTo>
                  <a:pt x="0" y="0"/>
                </a:moveTo>
                <a:lnTo>
                  <a:pt x="18287993" y="0"/>
                </a:lnTo>
                <a:lnTo>
                  <a:pt x="18287993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</Words>
  <Application>Microsoft Office PowerPoint</Application>
  <PresentationFormat>Custom</PresentationFormat>
  <Paragraphs>3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Canva Sans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https://www.onlinegdb.com/fork/0jtQ1U9zT</dc:title>
  <cp:lastModifiedBy>Saksham Pandey</cp:lastModifiedBy>
  <cp:revision>2</cp:revision>
  <dcterms:created xsi:type="dcterms:W3CDTF">2006-08-16T00:00:00Z</dcterms:created>
  <dcterms:modified xsi:type="dcterms:W3CDTF">2025-02-27T15:59:04Z</dcterms:modified>
  <dc:identifier>DAGgGUb3IBs</dc:identifier>
</cp:coreProperties>
</file>